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81B7F-6E38-4F69-AB4E-5F7042BD2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0086BA-22C5-42A0-9A2A-A6024CDAA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A7303-86C9-403B-8AE8-8944EBCC6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EE8E4-551D-46BE-8877-02861C6D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57099-58B6-4B7E-9B50-1045AF85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5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A178B-3198-467C-AB64-6CA4F07C7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CFB44-5791-4C52-872A-2A8EBD1564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7F434-C19C-4227-A697-5B1E07A6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B4528-96DF-46A5-A946-76C57CBB6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96ED8-C3A6-4745-B1FD-C2308690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50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B014E-B092-456B-ACB8-68061B3EB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CF5FEA-2FBC-4647-A1C3-78A39DA55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454C-FAB9-448F-BD3C-BD3DBD86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8CF8F-980A-4B30-8902-8B6CF7E34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33738-4A8A-4879-8827-6E45DBE3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6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08923-9662-4389-AC32-20798285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BD986-732B-4F34-BACC-37B0D0701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043AC-C5C7-46D7-BDCC-4E364B4C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4AEF2-F605-4F80-85DE-1EE4957E9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CF3DB-FC15-4B84-A353-CFCE42CF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2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BC84B-4578-42EC-B6FD-3EA634D16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90372-00C2-4729-ABAF-49058739B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A5911-2F62-469B-B465-79264BEE3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60142-4714-4FA7-952F-4DBB9AE8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4FBEC-BCD1-4D17-AFB3-C4FFC5FC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0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90FA-02F3-41DE-9032-9CF697E05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ADF6C-A5E1-4C89-8B81-E67AFE382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F8386-AEC3-4A21-907A-3137BCB05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D9FF9-EB36-446D-B58B-012F78A2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4147E-30F7-4E55-9B48-D0025B7B2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7D0AF-F542-4FEC-8F86-42C386994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43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33B66-B66D-49F2-844D-93B1E532E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BB166-896F-4E4D-BD76-39E25FDEF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BEA41-CF22-4B39-9F6B-1C78B4104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DE30CC-100B-4D53-B7D2-27AB93752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872417-F7CE-430A-80CD-7530287E7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92DE08-620F-4E77-A03C-28E4690C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5F8113-1D9B-4937-8A3F-82BE28E4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3DF560-A4CC-4D99-ADE9-C866DF31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34FD4-75B3-4A32-A4D5-B67A8F829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909A9-60CB-4443-81B7-F38EB2FB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734772-24A5-45B3-A8E7-897AE2818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688C18-026F-4110-8B98-20A12B31E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6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04B05-5741-4975-AB04-B17E4EF86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38E9C1-161A-454B-BEB0-299337F9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519CF6-C357-48A5-8CD0-66D82F2F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88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0687-8B1A-46A7-8C9C-F32153C6A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468A-BBB7-4D36-873E-904B51056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6D26D-E238-4D15-9E2F-520665FE6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DD7C6-B660-43B0-822B-BD56E661A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49B82-D692-4777-9ECF-A47F51EA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A2F07-1CE9-4BC3-8151-D497388C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3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81B2C-DB8E-41BD-8FB5-02DBC064A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7458D6-5576-44FD-AB00-0F45720A0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B6557-46F4-4271-AB67-D4AF732A6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0CA3-6323-4447-8E1A-7FBF04C1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0DEDA-C8FA-4433-B5B4-DC0C85F9F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38F07-3608-4A58-89EF-BF0CC393E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4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EB23F0-5530-4A64-9197-C4A9C6AF9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D06AC-016E-46BF-9540-1AB02CFBA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581D3-86A1-42B6-9A4D-DC48438CA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3F23-A496-4294-A812-7489CC1F6EF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D360D-51EB-43F7-B3C9-301C3A556D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148D1-143A-478D-929E-A5D6C8F16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1E652-86F2-44CF-BFEF-3398C56C6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43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874B54F-CFB1-4CEB-B556-D04BB3B9D1E9}"/>
              </a:ext>
            </a:extLst>
          </p:cNvPr>
          <p:cNvSpPr/>
          <p:nvPr/>
        </p:nvSpPr>
        <p:spPr>
          <a:xfrm>
            <a:off x="350728" y="375781"/>
            <a:ext cx="2918564" cy="18162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265A24-4918-4E3C-83A4-873C6DC94850}"/>
              </a:ext>
            </a:extLst>
          </p:cNvPr>
          <p:cNvSpPr/>
          <p:nvPr/>
        </p:nvSpPr>
        <p:spPr>
          <a:xfrm>
            <a:off x="4949867" y="4248411"/>
            <a:ext cx="2918564" cy="18162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800" dirty="0"/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B9955D-28FF-4778-9CB5-F621A1FA55F5}"/>
              </a:ext>
            </a:extLst>
          </p:cNvPr>
          <p:cNvSpPr/>
          <p:nvPr/>
        </p:nvSpPr>
        <p:spPr>
          <a:xfrm>
            <a:off x="8770310" y="375781"/>
            <a:ext cx="2918564" cy="18162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4BA6986B-C104-46B9-A03A-C7E41D0E3066}"/>
              </a:ext>
            </a:extLst>
          </p:cNvPr>
          <p:cNvSpPr/>
          <p:nvPr/>
        </p:nvSpPr>
        <p:spPr>
          <a:xfrm>
            <a:off x="5060515" y="951978"/>
            <a:ext cx="2918564" cy="269309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058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874B54F-CFB1-4CEB-B556-D04BB3B9D1E9}"/>
              </a:ext>
            </a:extLst>
          </p:cNvPr>
          <p:cNvSpPr/>
          <p:nvPr/>
        </p:nvSpPr>
        <p:spPr>
          <a:xfrm>
            <a:off x="8770310" y="4248411"/>
            <a:ext cx="2918564" cy="18162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265A24-4918-4E3C-83A4-873C6DC94850}"/>
              </a:ext>
            </a:extLst>
          </p:cNvPr>
          <p:cNvSpPr/>
          <p:nvPr/>
        </p:nvSpPr>
        <p:spPr>
          <a:xfrm>
            <a:off x="4774502" y="2192055"/>
            <a:ext cx="2918564" cy="181627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B9955D-28FF-4778-9CB5-F621A1FA55F5}"/>
              </a:ext>
            </a:extLst>
          </p:cNvPr>
          <p:cNvSpPr/>
          <p:nvPr/>
        </p:nvSpPr>
        <p:spPr>
          <a:xfrm>
            <a:off x="578288" y="375781"/>
            <a:ext cx="2918564" cy="18162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AF866463-3C67-40C7-AAFB-1263E30D9A92}"/>
              </a:ext>
            </a:extLst>
          </p:cNvPr>
          <p:cNvSpPr/>
          <p:nvPr/>
        </p:nvSpPr>
        <p:spPr>
          <a:xfrm rot="19302118">
            <a:off x="864296" y="3714804"/>
            <a:ext cx="2918564" cy="2693096"/>
          </a:xfrm>
          <a:prstGeom prst="star5">
            <a:avLst>
              <a:gd name="adj" fmla="val 30611"/>
              <a:gd name="hf" fmla="val 105146"/>
              <a:gd name="vf" fmla="val 110557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554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Ewan Dalton</dc:creator>
  <cp:lastModifiedBy>Ewan Dalton</cp:lastModifiedBy>
  <cp:revision>3</cp:revision>
  <dcterms:created xsi:type="dcterms:W3CDTF">2019-09-09T09:05:37Z</dcterms:created>
  <dcterms:modified xsi:type="dcterms:W3CDTF">2019-09-09T09:47:51Z</dcterms:modified>
</cp:coreProperties>
</file>